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3" d="100"/>
          <a:sy n="113" d="100"/>
        </p:scale>
        <p:origin x="138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H297×W420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A4x8P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2024-06-14T01:29:20Z</dcterms:modified>
</cp:coreProperties>
</file>