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A4x8P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中綴じパンフレット＋表紙袖ページ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4498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6115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2106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2090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表紙部分に袖ページが折り込まれる仕様で、折りを開くと大きなデザインを見せる事ができます。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78247A36-6FEE-1099-AA19-595327023DA6}"/>
              </a:ext>
            </a:extLst>
          </p:cNvPr>
          <p:cNvPicPr>
            <a:picLocks noChangeAspect="1"/>
          </p:cNvPicPr>
          <p:nvPr/>
        </p:nvPicPr>
        <p:blipFill>
          <a:blip r:embed="rId3"/>
          <a:stretch>
            <a:fillRect/>
          </a:stretch>
        </p:blipFill>
        <p:spPr>
          <a:xfrm>
            <a:off x="208138" y="866797"/>
            <a:ext cx="3454033" cy="3454033"/>
          </a:xfrm>
          <a:prstGeom prst="rect">
            <a:avLst/>
          </a:prstGeom>
        </p:spPr>
      </p:pic>
      <p:pic>
        <p:nvPicPr>
          <p:cNvPr id="2" name="図 1">
            <a:extLst>
              <a:ext uri="{FF2B5EF4-FFF2-40B4-BE49-F238E27FC236}">
                <a16:creationId xmlns:a16="http://schemas.microsoft.com/office/drawing/2014/main" id="{242F55D7-9853-A9E6-D1A4-4394A9BB4358}"/>
              </a:ext>
            </a:extLst>
          </p:cNvPr>
          <p:cNvPicPr>
            <a:picLocks noChangeAspect="1"/>
          </p:cNvPicPr>
          <p:nvPr/>
        </p:nvPicPr>
        <p:blipFill>
          <a:blip r:embed="rId4"/>
          <a:stretch>
            <a:fillRect/>
          </a:stretch>
        </p:blipFill>
        <p:spPr>
          <a:xfrm>
            <a:off x="3441574" y="3422346"/>
            <a:ext cx="2060660" cy="206066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17953</TotalTime>
  <Words>204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2023-04-10T07:28:04Z</dcterms:modified>
</cp:coreProperties>
</file>