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34" autoAdjust="0"/>
    <p:restoredTop sz="86375" autoAdjust="0"/>
  </p:normalViewPr>
  <p:slideViewPr>
    <p:cSldViewPr snapToObjects="1">
      <p:cViewPr varScale="1">
        <p:scale>
          <a:sx n="133" d="100"/>
          <a:sy n="133" d="100"/>
        </p:scale>
        <p:origin x="224" y="106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サイズで作成する大判のポストカードです。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低単価で、オリジナルデザインをフルカラーで印刷できます。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販促・案内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季節の挨拶状やグッズ・ノベルティにも適しています。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2025-04-23T15:14:35Z</dcterms:modified>
</cp:coreProperties>
</file>