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2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70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H182×W128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サイズで作成する大判のポストカードです。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低単価で、オリジナルデザインをフルカラーで印刷できます。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販促・案内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季節の挨拶状やグッズ・ノベルティにも適しています。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2025-04-23T15:15:44Z</dcterms:modified>
</cp:coreProperties>
</file>