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940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1584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H99xW210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ポストカード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H99×W210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220kg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H99xW210mm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の変形サイズで作成する大判のポストカードです。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低単価で、オリジナルデザインをフルカラーで印刷できます。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販促・案内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DM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季節の挨拶状やグッズ・ノベルティにも適しています。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17916</TotalTime>
  <Words>165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568</cp:revision>
  <cp:lastPrinted>2021-10-13T13:51:27Z</cp:lastPrinted>
  <dcterms:created xsi:type="dcterms:W3CDTF">2013-12-25T09:34:24Z</dcterms:created>
  <dcterms:modified xsi:type="dcterms:W3CDTF">2025-04-23T15:17:25Z</dcterms:modified>
</cp:coreProperties>
</file>