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2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70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ポストカード（正方形）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H210xW210mm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の変形サイズで作成する大判のポストカードです。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168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2025-04-23T15:18:14Z</dcterms:modified>
</cp:coreProperties>
</file>