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87078" y="977762"/>
            <a:ext cx="4801255" cy="480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政治活動用 後援会入会申し込みはがき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4986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後援会入会申し込みはがきは、後援会員・ボランティア募集ができるツールです。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ご協力出来そうな方に、その場ではがきを渡して、その方が後日、各種記載してはがきを投函するだけで、完結します。選挙運動には欠かせない必須アイテムです。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194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2023-01-20T06:14:15Z</dcterms:modified>
</cp:coreProperties>
</file>