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40" autoAdjust="0"/>
    <p:restoredTop sz="86375" autoAdjust="0"/>
  </p:normalViewPr>
  <p:slideViewPr>
    <p:cSldViewPr snapToObjects="1">
      <p:cViewPr varScale="1">
        <p:scale>
          <a:sx n="116" d="100"/>
          <a:sy n="116" d="100"/>
        </p:scale>
        <p:origin x="1160"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87078" y="977762"/>
            <a:ext cx="4801255" cy="4801255"/>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選挙運動用 公選推薦はがき</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H148×W100</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200kg</a:t>
            </a:r>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240kg</a:t>
            </a:r>
            <a:r>
              <a:rPr lang="ja-JP" altLang="en-US" sz="1000">
                <a:solidFill>
                  <a:schemeClr val="tx1"/>
                </a:solidFill>
                <a:latin typeface="メイリオ" panose="020B0604030504040204" pitchFamily="50" charset="-128"/>
                <a:ea typeface="メイリオ" panose="020B0604030504040204" pitchFamily="50" charset="-128"/>
              </a:rPr>
              <a:t>、</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180kg</a:t>
            </a:r>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220kg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3</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49866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公選推薦はがきは、公選ハガキや法定ハガキとも呼ばれ選挙期間中に使える数少ない印刷物です。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有権者へアピールするには効果的なツールのひとつといえます。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宛名印刷をご希望の場合は、別途お問い合わせください。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17923</TotalTime>
  <Words>183</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578</cp:revision>
  <cp:lastPrinted>2021-10-13T13:51:27Z</cp:lastPrinted>
  <dcterms:created xsi:type="dcterms:W3CDTF">2013-12-25T09:34:24Z</dcterms:created>
  <dcterms:modified xsi:type="dcterms:W3CDTF">2023-01-20T06:15:53Z</dcterms:modified>
</cp:coreProperties>
</file>