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8" autoAdjust="0"/>
    <p:restoredTop sz="86375" autoAdjust="0"/>
  </p:normalViewPr>
  <p:slideViewPr>
    <p:cSldViewPr snapToObjects="1">
      <p:cViewPr varScale="1">
        <p:scale>
          <a:sx n="150" d="100"/>
          <a:sy n="150" d="100"/>
        </p:scale>
        <p:origin x="1088" y="4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ホログラム加工　ポストカード（定型サイズ）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H148×W100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マットカード</a:t>
            </a:r>
            <a:r>
              <a:rPr lang="en-US" altLang="ja-JP" sz="1000" dirty="0">
                <a:solidFill>
                  <a:schemeClr val="tx1"/>
                </a:solidFill>
                <a:latin typeface="メイリオ" panose="020B0604030504040204" pitchFamily="50" charset="-128"/>
                <a:ea typeface="メイリオ" panose="020B0604030504040204" pitchFamily="50" charset="-128"/>
              </a:rPr>
              <a:t>22.5kg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ホログラム加工の定型ポストカードは、光の当たる角度によって紙面がキラキラと虹色に輝くオリジナルデザイン印刷可能なポストカードです。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ホログラム絵柄は</a:t>
            </a:r>
            <a:r>
              <a:rPr lang="en-US" altLang="ja-JP" sz="1000" b="0" i="0" dirty="0">
                <a:solidFill>
                  <a:srgbClr val="333333"/>
                </a:solidFill>
                <a:effectLst/>
                <a:latin typeface="Meiryo" panose="020B0604030504040204" pitchFamily="34" charset="-128"/>
                <a:ea typeface="Meiryo" panose="020B0604030504040204" pitchFamily="34" charset="-128"/>
              </a:rPr>
              <a:t>20</a:t>
            </a:r>
            <a:r>
              <a:rPr lang="ja-JP" altLang="en-US" sz="1000" b="0" i="0">
                <a:solidFill>
                  <a:srgbClr val="333333"/>
                </a:solidFill>
                <a:effectLst/>
                <a:latin typeface="Meiryo" panose="020B0604030504040204" pitchFamily="34" charset="-128"/>
                <a:ea typeface="Meiryo" panose="020B0604030504040204" pitchFamily="34" charset="-128"/>
              </a:rPr>
              <a:t>種類以上から選択できます。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紙の</a:t>
            </a:r>
            <a:r>
              <a:rPr lang="en" altLang="ja-JP" sz="1000" b="0" i="0" dirty="0">
                <a:solidFill>
                  <a:srgbClr val="333333"/>
                </a:solidFill>
                <a:effectLst/>
                <a:latin typeface="Meiryo" panose="020B0604030504040204" pitchFamily="34" charset="-128"/>
                <a:ea typeface="Meiryo" panose="020B0604030504040204" pitchFamily="34" charset="-128"/>
              </a:rPr>
              <a:t>DM</a:t>
            </a:r>
            <a:r>
              <a:rPr lang="ja-JP" altLang="en-US" sz="1000" b="0" i="0">
                <a:solidFill>
                  <a:srgbClr val="333333"/>
                </a:solidFill>
                <a:effectLst/>
                <a:latin typeface="Meiryo" panose="020B0604030504040204" pitchFamily="34" charset="-128"/>
                <a:ea typeface="Meiryo" panose="020B0604030504040204" pitchFamily="34" charset="-128"/>
              </a:rPr>
              <a:t>の付加価値</a:t>
            </a:r>
            <a:r>
              <a:rPr lang="en" altLang="ja-JP" sz="1000" b="0" i="0" dirty="0">
                <a:solidFill>
                  <a:srgbClr val="333333"/>
                </a:solidFill>
                <a:effectLst/>
                <a:latin typeface="Meiryo" panose="020B0604030504040204" pitchFamily="34" charset="-128"/>
                <a:ea typeface="Meiryo" panose="020B0604030504040204" pitchFamily="34" charset="-128"/>
              </a:rPr>
              <a:t>UP</a:t>
            </a:r>
            <a:r>
              <a:rPr lang="ja-JP" altLang="en-US" sz="1000" b="0" i="0">
                <a:solidFill>
                  <a:srgbClr val="333333"/>
                </a:solidFill>
                <a:effectLst/>
                <a:latin typeface="Meiryo" panose="020B0604030504040204" pitchFamily="34" charset="-128"/>
                <a:ea typeface="Meiryo" panose="020B0604030504040204" pitchFamily="34" charset="-128"/>
              </a:rPr>
              <a:t>にホログラム加工ポストカードをご活用ください！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印刷用紙はマットカード</a:t>
            </a:r>
            <a:r>
              <a:rPr lang="en-US" altLang="ja-JP" sz="1000" b="0" i="0" dirty="0">
                <a:solidFill>
                  <a:srgbClr val="333333"/>
                </a:solidFill>
                <a:effectLst/>
                <a:latin typeface="Meiryo" panose="020B0604030504040204" pitchFamily="34" charset="-128"/>
                <a:ea typeface="Meiryo" panose="020B0604030504040204" pitchFamily="34" charset="-128"/>
              </a:rPr>
              <a:t>22.5</a:t>
            </a:r>
            <a:r>
              <a:rPr lang="en" altLang="ja-JP" sz="1000" b="0" i="0" dirty="0">
                <a:solidFill>
                  <a:srgbClr val="333333"/>
                </a:solidFill>
                <a:effectLst/>
                <a:latin typeface="Meiryo" panose="020B0604030504040204" pitchFamily="34" charset="-128"/>
                <a:ea typeface="Meiryo" panose="020B0604030504040204" pitchFamily="34" charset="-128"/>
              </a:rPr>
              <a:t>kg</a:t>
            </a:r>
            <a:r>
              <a:rPr lang="ja-JP" altLang="en-US" sz="1000" b="0" i="0">
                <a:solidFill>
                  <a:srgbClr val="333333"/>
                </a:solidFill>
                <a:effectLst/>
                <a:latin typeface="Meiryo" panose="020B0604030504040204" pitchFamily="34" charset="-128"/>
                <a:ea typeface="Meiryo" panose="020B0604030504040204" pitchFamily="34" charset="-128"/>
              </a:rPr>
              <a:t>となります。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194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2025-04-23T15:06:08Z</dcterms:modified>
</cp:coreProperties>
</file>