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2" autoAdjust="0"/>
    <p:restoredTop sz="86375" autoAdjust="0"/>
  </p:normalViewPr>
  <p:slideViewPr>
    <p:cSldViewPr snapToObjects="1">
      <p:cViewPr varScale="1">
        <p:scale>
          <a:sx n="145" d="100"/>
          <a:sy n="145" d="100"/>
        </p:scale>
        <p:origin x="192" y="8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x235mm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H120×W235</a:t>
            </a:r>
            <a:r>
              <a:rPr kumimoji="1"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120x235mm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ポストカード（ホログラム加工）は、光の当たる角度によって紙面がキラキラと虹色に輝く、オリジナルデザイン印刷可能なポストカードです。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紙の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の付加価値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にホログラム加工ポストカードをご活用ください！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印刷用紙はマットカード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定型内郵便として送れるハガキの最大サイズです。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2025-04-23T15:06:59Z</dcterms:modified>
</cp:coreProperties>
</file>