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9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　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r>
              <a:rPr kumimoji="1"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22.5kg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ポストカード（ホログラム加工）は、光の当たる角度によって紙面がキラキラと虹色に輝く、オリジナルデザイン印刷可能なポストカードです。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ホログラム絵柄は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種類以上から選択できます。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紙の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の付加価値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にホログラム加工ポストカードをご活用ください！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印刷用紙はマットカード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22.5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となります。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193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2025-04-23T15:07:48Z</dcterms:modified>
</cp:coreProperties>
</file>