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71" autoAdjust="0"/>
    <p:restoredTop sz="86375" autoAdjust="0"/>
  </p:normalViewPr>
  <p:slideViewPr>
    <p:cSldViewPr snapToObjects="1">
      <p:cViewPr varScale="1">
        <p:scale>
          <a:sx n="133" d="100"/>
          <a:sy n="133" d="100"/>
        </p:scale>
        <p:origin x="200" y="8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　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22.5kg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ポストカード（ホログラム加工）は、光の当たる角度によって紙面がキラキラと虹色に輝く、オリジナルデザイン印刷可能なポストカードです。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情報量が多い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ＤＭ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を作る時や、少し大きいサイズの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を作る時に適しています。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ホログラム絵柄は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種類以上から選択できます。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紙の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の付加価値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にホログラム加工ハガキをご活用ください！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印刷用紙はマットカード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22.5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となります。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215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2025-04-23T15:08:32Z</dcterms:modified>
</cp:coreProperties>
</file>