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型ニス圧着ハガキ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H145xW100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H145×W195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H145×W100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ミューマット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枚を貼り合わせた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型ニス圧着ハガキです。ハガキと同じ郵便料金で情報量は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倍となります。（用紙はミューマット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を使用）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枚ペラのハガキでは情報が入りきらない時におススメです。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ニス圧着は印刷後に圧着する全面に光沢ニスを塗付し、熱で圧着させる加工方法で、圧着面を開くと光沢がある紙面となります。従来からある一般的な圧着方法で、セール告知などのダイレクトメールでの採用が多いアイテムです。</a:t>
            </a:r>
            <a:br>
              <a:rPr lang="ja-JP" altLang="en-US" sz="1000"/>
            </a:b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243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2022-12-23T09:22:20Z</dcterms:modified>
</cp:coreProperties>
</file>