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1544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2022/12/23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2022/12/23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2022/12/23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2022/12/23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2022/12/23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2022/12/23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2022/12/23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2022/12/23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2022/12/23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2022/12/23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2022/12/23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2022/12/23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2022/12/23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53382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Z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型ニス圧着ハガキ 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H145xW100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展開：</a:t>
            </a:r>
            <a:r>
              <a:rPr lang="en-US" altLang="ja-JP" sz="1000" b="0" i="0" dirty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H145×W290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仕上：</a:t>
            </a:r>
            <a:r>
              <a:rPr lang="en-US" altLang="ja-JP" sz="1000" b="0" i="0" dirty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H145×W100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オフセット印刷</a:t>
            </a: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ミューマット</a:t>
            </a:r>
            <a:r>
              <a:rPr lang="en-US" altLang="ja-JP" sz="1000" b="0" i="0" dirty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110kg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7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/>
            <a:r>
              <a:rPr lang="en-US" altLang="ja-JP" sz="1000" b="0" i="0" dirty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3</a:t>
            </a:r>
            <a:r>
              <a:rPr lang="ja-JP" altLang="en-US" sz="1000" b="0" i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枚を貼り合わせた</a:t>
            </a:r>
            <a:r>
              <a:rPr lang="en-US" altLang="ja-JP" sz="1000" b="0" i="0" dirty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Z</a:t>
            </a:r>
            <a:r>
              <a:rPr lang="ja-JP" altLang="en-US" sz="1000" b="0" i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型ニス圧着ハガキです。ハガキと同じ郵便料金で情報量は約</a:t>
            </a:r>
            <a:r>
              <a:rPr lang="en-US" altLang="ja-JP" sz="1000" b="0" i="0" dirty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3</a:t>
            </a:r>
            <a:r>
              <a:rPr lang="ja-JP" altLang="en-US" sz="1000" b="0" i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倍となります。（用紙はミューマット</a:t>
            </a:r>
            <a:r>
              <a:rPr lang="en-US" altLang="ja-JP" sz="1000" b="0" i="0" dirty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110kg </a:t>
            </a:r>
            <a:r>
              <a:rPr lang="ja-JP" altLang="en-US" sz="1000" b="0" i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を使用）</a:t>
            </a:r>
            <a:br>
              <a:rPr lang="ja-JP" altLang="en-US" sz="1000">
                <a:solidFill>
                  <a:schemeClr val="tx1"/>
                </a:solidFill>
              </a:rPr>
            </a:br>
            <a:r>
              <a:rPr lang="en-US" altLang="ja-JP" sz="1000" b="0" i="0" dirty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</a:t>
            </a:r>
            <a:r>
              <a:rPr lang="ja-JP" altLang="en-US" sz="1000" b="0" i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枚ペラのハガキでは情報が入りきらない時におススメです。</a:t>
            </a:r>
            <a:br>
              <a:rPr lang="ja-JP" altLang="en-US" sz="1000">
                <a:solidFill>
                  <a:schemeClr val="tx1"/>
                </a:solidFill>
              </a:rPr>
            </a:br>
            <a:br>
              <a:rPr lang="ja-JP" altLang="en-US" sz="1000">
                <a:solidFill>
                  <a:schemeClr val="tx1"/>
                </a:solidFill>
              </a:rPr>
            </a:br>
            <a:r>
              <a:rPr lang="ja-JP" altLang="en-US" sz="1000" b="0" i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ニス圧着は印刷後に圧着する全面に光沢ニスを塗付し、熱で圧着させる加工方法で、圧着面を開くと光沢がある紙面となります。従来からある一般的な圧着方法で、セール告知などのダイレクトメールでの採用が多いアイテムで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両面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フルカラー印刷の場合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17914</TotalTime>
  <Words>242</Words>
  <Application>Microsoft Macintosh PowerPoint</Application>
  <PresentationFormat>ユーザー設定</PresentationFormat>
  <Paragraphs>36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560</cp:revision>
  <cp:lastPrinted>2021-10-13T13:51:27Z</cp:lastPrinted>
  <dcterms:created xsi:type="dcterms:W3CDTF">2013-12-25T09:34:24Z</dcterms:created>
  <dcterms:modified xsi:type="dcterms:W3CDTF">2022-12-23T09:23:47Z</dcterms:modified>
</cp:coreProperties>
</file>