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巻き三つニス圧着ハガキ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H297×W623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ニュー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A4x6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ページ分の情報量が入る大判圧着ハガキです。透明封筒に入れずにそのまま郵送できます。（用紙はニュー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を使用）</a:t>
            </a:r>
            <a:br>
              <a:rPr lang="ja-JP" altLang="en-US" sz="1000"/>
            </a:b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圧着は印刷後に圧着する全面に光沢ニスを塗付し、熱で圧着させる加工方法で、圧着面を開くと光沢がある紙面となります。従来からある一般的な圧着方法で、セール告知などのダイレクトメールでの採用が多い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郵送の場合は「定形外」扱いとなり、郵送料が高くなります。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発送方法はメール便（クロネコ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便など）が推奨となります。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メール便発送代行も承っておりますので併せてご利用ください。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275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2022-12-23T09:27:55Z</dcterms:modified>
</cp:coreProperties>
</file>