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9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2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型ニス圧着封書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H235×W235 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H235×W120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仕上りが定形封書サイズになる二つ折りタイプで、二つ折り圧着ハガキの約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1.9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倍の紙面。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定形サイズの郵便料金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税込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で送ることができ、一定の通数からは割引も適用され、更に郵便料金を安くできます。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圧着面は光沢があり高級感のあるキレイな仕上りです。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枚あたりの重さ：約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7.2g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通常郵便料金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2023-11-24T08:19:16Z</dcterms:modified>
</cp:coreProperties>
</file>