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 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H257×W359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展開時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サイズから二つ折り圧着加工でコンパクトな仕上り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サイズ、二つ折り圧着ハガキの約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倍の紙面。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定形外サイズの郵便料金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で送ることができ、一定の通数からは割引も適用され、更に郵便料金を安くできます。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圧着面は光沢があり高級感のあるキレイな仕上りです。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枚あたりの重さ：約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12.6g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2023-11-24T08:24:41Z</dcterms:modified>
</cp:coreProperties>
</file>