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47661"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V</a:t>
            </a:r>
            <a:r>
              <a:rPr lang="ja-JP" altLang="en-US" sz="1600" b="1" i="0">
                <a:solidFill>
                  <a:schemeClr val="tx1"/>
                </a:solidFill>
                <a:effectLst/>
                <a:latin typeface="Meiryo" panose="020B0604030504040204" pitchFamily="34" charset="-128"/>
                <a:ea typeface="Meiryo" panose="020B0604030504040204" pitchFamily="34" charset="-128"/>
              </a:rPr>
              <a:t>型フチ糊圧着ハガキ </a:t>
            </a:r>
            <a:r>
              <a:rPr lang="en-US" altLang="ja-JP" sz="1600" b="1" i="0" dirty="0">
                <a:solidFill>
                  <a:schemeClr val="tx1"/>
                </a:solidFill>
                <a:effectLst/>
                <a:latin typeface="Meiryo" panose="020B0604030504040204" pitchFamily="34" charset="-128"/>
                <a:ea typeface="Meiryo" panose="020B0604030504040204" pitchFamily="34" charset="-128"/>
              </a:rPr>
              <a:t>H145xW100</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latin typeface="Meiryo" panose="020B0604030504040204" pitchFamily="34" charset="-128"/>
                <a:ea typeface="Meiryo" panose="020B0604030504040204" pitchFamily="34" charset="-128"/>
              </a:rPr>
              <a:t>H145×W195</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latin typeface="Meiryo" panose="020B0604030504040204" pitchFamily="34" charset="-128"/>
                <a:ea typeface="Meiryo" panose="020B0604030504040204" pitchFamily="34" charset="-128"/>
              </a:rPr>
              <a:t>H145×W100</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フチ糊圧着加工で価格を抑えた圧着</a:t>
            </a:r>
            <a:r>
              <a:rPr lang="en-US" altLang="ja-JP" sz="1000" b="0" i="0" dirty="0">
                <a:solidFill>
                  <a:srgbClr val="333333"/>
                </a:solidFill>
                <a:effectLst/>
                <a:latin typeface="Meiryo" panose="020B0604030504040204" pitchFamily="34" charset="-128"/>
                <a:ea typeface="Meiryo" panose="020B0604030504040204" pitchFamily="34" charset="-128"/>
              </a:rPr>
              <a:t>DM</a:t>
            </a:r>
            <a:r>
              <a:rPr lang="ja-JP" altLang="en-US" sz="1000" b="0" i="0">
                <a:solidFill>
                  <a:srgbClr val="333333"/>
                </a:solidFill>
                <a:effectLst/>
                <a:latin typeface="Meiryo" panose="020B0604030504040204" pitchFamily="34" charset="-128"/>
                <a:ea typeface="Meiryo" panose="020B0604030504040204" pitchFamily="34" charset="-128"/>
              </a:rPr>
              <a:t>です。フチ糊加工部分も印刷ができます。</a:t>
            </a:r>
            <a:br>
              <a:rPr lang="ja-JP" altLang="en-US" sz="1000" b="0" i="0">
                <a:solidFill>
                  <a:srgbClr val="333333"/>
                </a:solidFill>
                <a:effectLst/>
                <a:latin typeface="Meiryo" panose="020B0604030504040204" pitchFamily="34" charset="-128"/>
                <a:ea typeface="Meiryo" panose="020B0604030504040204" pitchFamily="34" charset="-128"/>
              </a:rPr>
            </a:br>
            <a:r>
              <a:rPr lang="ja-JP" altLang="en-US" sz="1000" b="0" i="0">
                <a:solidFill>
                  <a:srgbClr val="333333"/>
                </a:solidFill>
                <a:effectLst/>
                <a:latin typeface="Meiryo" panose="020B0604030504040204" pitchFamily="34" charset="-128"/>
                <a:ea typeface="Meiryo" panose="020B0604030504040204" pitchFamily="34" charset="-128"/>
              </a:rPr>
              <a:t>フチ糊圧着部分は</a:t>
            </a:r>
            <a:r>
              <a:rPr lang="en-US" altLang="ja-JP" sz="1000" b="0" i="0" dirty="0">
                <a:solidFill>
                  <a:srgbClr val="333333"/>
                </a:solidFill>
                <a:effectLst/>
                <a:latin typeface="Meiryo" panose="020B0604030504040204" pitchFamily="34" charset="-128"/>
                <a:ea typeface="Meiryo" panose="020B0604030504040204" pitchFamily="34" charset="-128"/>
              </a:rPr>
              <a:t>5mm</a:t>
            </a:r>
            <a:r>
              <a:rPr lang="ja-JP" altLang="en-US" sz="1000" b="0" i="0">
                <a:solidFill>
                  <a:srgbClr val="333333"/>
                </a:solidFill>
                <a:effectLst/>
                <a:latin typeface="Meiryo" panose="020B0604030504040204" pitchFamily="34" charset="-128"/>
                <a:ea typeface="Meiryo" panose="020B0604030504040204" pitchFamily="34" charset="-128"/>
              </a:rPr>
              <a:t>幅のズラシ折りとなります。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透明封筒などに入れずにそのまま郵送できます。</a:t>
            </a:r>
            <a:br>
              <a:rPr lang="ja-JP" altLang="en-US" sz="1000" b="0" i="0">
                <a:solidFill>
                  <a:srgbClr val="333333"/>
                </a:solidFill>
                <a:effectLst/>
                <a:latin typeface="Meiryo" panose="020B0604030504040204" pitchFamily="34" charset="-128"/>
                <a:ea typeface="Meiryo" panose="020B0604030504040204" pitchFamily="34" charset="-128"/>
              </a:rPr>
            </a:br>
            <a:r>
              <a:rPr lang="ja-JP" altLang="en-US" sz="1000" b="0" i="0">
                <a:solidFill>
                  <a:srgbClr val="333333"/>
                </a:solidFill>
                <a:effectLst/>
                <a:latin typeface="Meiryo" panose="020B0604030504040204" pitchFamily="34" charset="-128"/>
                <a:ea typeface="Meiryo" panose="020B0604030504040204" pitchFamily="34" charset="-128"/>
              </a:rPr>
              <a:t>フチ圧着は印刷後に圧着する面の各辺の端にドット状の糊を塗付し、加圧で圧着させる加工方法で、圧着面を開くと端に透明な糊の跡が残ります。ニス圧着よりも低価格な圧着方法で、コストを抑えて情報量の多いＤＭを送りたいお客様におススメのアイテムとなっております。</a:t>
            </a:r>
          </a:p>
          <a:p>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糊はフチ部分だけとなり、全面密着していないため郵送の場合は「ハガキ」ではなく「封筒」扱いとなり、郵送料が高くなります。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発送方法はメール便（クロネコ</a:t>
            </a:r>
            <a:r>
              <a:rPr lang="en-US" altLang="ja-JP" sz="1000" b="0" i="0" dirty="0">
                <a:solidFill>
                  <a:srgbClr val="333333"/>
                </a:solidFill>
                <a:effectLst/>
                <a:latin typeface="Meiryo" panose="020B0604030504040204" pitchFamily="34" charset="-128"/>
                <a:ea typeface="Meiryo" panose="020B0604030504040204" pitchFamily="34" charset="-128"/>
              </a:rPr>
              <a:t>DM</a:t>
            </a:r>
            <a:r>
              <a:rPr lang="ja-JP" altLang="en-US" sz="1000" b="0" i="0">
                <a:solidFill>
                  <a:srgbClr val="333333"/>
                </a:solidFill>
                <a:effectLst/>
                <a:latin typeface="Meiryo" panose="020B0604030504040204" pitchFamily="34" charset="-128"/>
                <a:ea typeface="Meiryo" panose="020B0604030504040204" pitchFamily="34" charset="-128"/>
              </a:rPr>
              <a:t>便など）が推奨となります。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メール便発送代行も承っておりますので併せてご利用ください。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5" name="図 4" descr="テキスト&#10;&#10;自動的に生成された説明">
            <a:extLst>
              <a:ext uri="{FF2B5EF4-FFF2-40B4-BE49-F238E27FC236}">
                <a16:creationId xmlns:a16="http://schemas.microsoft.com/office/drawing/2014/main" id="{D2CBEA84-AC2F-B010-766B-A621ADADA4CB}"/>
              </a:ext>
            </a:extLst>
          </p:cNvPr>
          <p:cNvPicPr>
            <a:picLocks noChangeAspect="1"/>
          </p:cNvPicPr>
          <p:nvPr/>
        </p:nvPicPr>
        <p:blipFill>
          <a:blip r:embed="rId4"/>
          <a:stretch>
            <a:fillRect/>
          </a:stretch>
        </p:blipFill>
        <p:spPr>
          <a:xfrm>
            <a:off x="3587709" y="3142198"/>
            <a:ext cx="2130612" cy="213061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322</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557</cp:revision>
  <cp:lastPrinted>2021-10-13T13:51:27Z</cp:lastPrinted>
  <dcterms:created xsi:type="dcterms:W3CDTF">2013-12-25T09:34:24Z</dcterms:created>
  <dcterms:modified xsi:type="dcterms:W3CDTF">2022-12-23T09:17:18Z</dcterms:modified>
</cp:coreProperties>
</file>