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2022/12/23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2022/12/23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2022/12/23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2022/12/23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2022/12/23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2022/12/23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2022/12/23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47661"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巻々四つフチ糊圧着 </a:t>
            </a:r>
            <a:r>
              <a:rPr lang="en-US" altLang="ja-JP" sz="1600" b="1" i="0" dirty="0">
                <a:solidFill>
                  <a:srgbClr val="333333"/>
                </a:solidFill>
                <a:effectLst/>
                <a:latin typeface="Meiryo" panose="020B0604030504040204" pitchFamily="34" charset="-128"/>
                <a:ea typeface="Meiryo" panose="020B0604030504040204" pitchFamily="34" charset="-128"/>
              </a:rPr>
              <a:t>A4</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rgbClr val="333333"/>
                </a:solidFill>
                <a:effectLst/>
                <a:latin typeface="Meiryo" panose="020B0604030504040204" pitchFamily="34" charset="-128"/>
                <a:ea typeface="Meiryo" panose="020B0604030504040204" pitchFamily="34" charset="-128"/>
              </a:rPr>
              <a:t>H297×W829</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latin typeface="Meiryo" panose="020B0604030504040204" pitchFamily="34" charset="-128"/>
                <a:ea typeface="Meiryo" panose="020B0604030504040204" pitchFamily="34" charset="-128"/>
              </a:rPr>
              <a:t>H297×W210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フチ糊圧着加工で価格を抑えた圧着</a:t>
            </a:r>
            <a:r>
              <a:rPr lang="en-US" altLang="ja-JP" sz="1000" b="0" i="0" dirty="0">
                <a:solidFill>
                  <a:srgbClr val="333333"/>
                </a:solidFill>
                <a:effectLst/>
                <a:latin typeface="Meiryo" panose="020B0604030504040204" pitchFamily="34" charset="-128"/>
                <a:ea typeface="Meiryo" panose="020B0604030504040204" pitchFamily="34" charset="-128"/>
              </a:rPr>
              <a:t>DM</a:t>
            </a:r>
            <a:r>
              <a:rPr lang="ja-JP" altLang="en-US" sz="1000" b="0" i="0">
                <a:solidFill>
                  <a:srgbClr val="333333"/>
                </a:solidFill>
                <a:effectLst/>
                <a:latin typeface="Meiryo" panose="020B0604030504040204" pitchFamily="34" charset="-128"/>
                <a:ea typeface="Meiryo" panose="020B0604030504040204" pitchFamily="34" charset="-128"/>
              </a:rPr>
              <a:t>です。フチ糊加工部分も印刷ができます。</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フチ糊圧着部分は</a:t>
            </a:r>
            <a:r>
              <a:rPr lang="en-US" altLang="ja-JP" sz="1000" b="0" i="0" dirty="0">
                <a:solidFill>
                  <a:srgbClr val="333333"/>
                </a:solidFill>
                <a:effectLst/>
                <a:latin typeface="Meiryo" panose="020B0604030504040204" pitchFamily="34" charset="-128"/>
                <a:ea typeface="Meiryo" panose="020B0604030504040204" pitchFamily="34" charset="-128"/>
              </a:rPr>
              <a:t>5mm</a:t>
            </a:r>
            <a:r>
              <a:rPr lang="ja-JP" altLang="en-US" sz="1000" b="0" i="0">
                <a:solidFill>
                  <a:srgbClr val="333333"/>
                </a:solidFill>
                <a:effectLst/>
                <a:latin typeface="Meiryo" panose="020B0604030504040204" pitchFamily="34" charset="-128"/>
                <a:ea typeface="Meiryo" panose="020B0604030504040204" pitchFamily="34" charset="-128"/>
              </a:rPr>
              <a:t>幅のズラシ折りとなります。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OPP</a:t>
            </a:r>
            <a:r>
              <a:rPr lang="ja-JP" altLang="en-US" sz="1000" b="0" i="0">
                <a:solidFill>
                  <a:srgbClr val="333333"/>
                </a:solidFill>
                <a:effectLst/>
                <a:latin typeface="Meiryo" panose="020B0604030504040204" pitchFamily="34" charset="-128"/>
                <a:ea typeface="Meiryo" panose="020B0604030504040204" pitchFamily="34" charset="-128"/>
              </a:rPr>
              <a:t>透明封筒などに入れずにそのまま郵送できます。</a:t>
            </a:r>
            <a:br>
              <a:rPr lang="ja-JP" altLang="en-US" sz="1000" b="0" i="0">
                <a:solidFill>
                  <a:srgbClr val="333333"/>
                </a:solidFill>
                <a:effectLst/>
                <a:latin typeface="Meiryo" panose="020B0604030504040204" pitchFamily="34" charset="-128"/>
                <a:ea typeface="Meiryo" panose="020B0604030504040204" pitchFamily="34" charset="-128"/>
              </a:rPr>
            </a:br>
            <a:r>
              <a:rPr lang="ja-JP" altLang="en-US" sz="1000" b="0" i="0">
                <a:solidFill>
                  <a:srgbClr val="333333"/>
                </a:solidFill>
                <a:effectLst/>
                <a:latin typeface="Meiryo" panose="020B0604030504040204" pitchFamily="34" charset="-128"/>
                <a:ea typeface="Meiryo" panose="020B0604030504040204" pitchFamily="34" charset="-128"/>
              </a:rPr>
              <a:t>フチ圧着は印刷後に圧着する面の各辺の端にドット状の糊を塗付し、加圧で圧着させる加工方法で、圧着面を開くと端に透明な糊の跡が残ります。ニス圧着よりも低価格な圧着方法で、コストを抑えて情報量の多いＤＭを送りたいお客様におススメのアイテムとなっております。</a:t>
            </a:r>
          </a:p>
          <a:p>
            <a:br>
              <a:rPr lang="ja-JP" altLang="en-US" sz="1000"/>
            </a:br>
            <a:br>
              <a:rPr lang="ja-JP" altLang="en-US" sz="1000"/>
            </a:b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糊はフチ部分だけとなり、全面密着していないため郵送の場合は「ハガキ」ではなく「封筒」扱いとなり、郵送料が高くなります。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発送方法はメール便（クロネコ</a:t>
            </a:r>
            <a:r>
              <a:rPr lang="en-US" altLang="ja-JP" sz="1000" b="0" i="0" dirty="0">
                <a:solidFill>
                  <a:srgbClr val="333333"/>
                </a:solidFill>
                <a:effectLst/>
                <a:latin typeface="Meiryo" panose="020B0604030504040204" pitchFamily="34" charset="-128"/>
                <a:ea typeface="Meiryo" panose="020B0604030504040204" pitchFamily="34" charset="-128"/>
              </a:rPr>
              <a:t>DM</a:t>
            </a:r>
            <a:r>
              <a:rPr lang="ja-JP" altLang="en-US" sz="1000" b="0" i="0">
                <a:solidFill>
                  <a:srgbClr val="333333"/>
                </a:solidFill>
                <a:effectLst/>
                <a:latin typeface="Meiryo" panose="020B0604030504040204" pitchFamily="34" charset="-128"/>
                <a:ea typeface="Meiryo" panose="020B0604030504040204" pitchFamily="34" charset="-128"/>
              </a:rPr>
              <a:t>便など）が推奨となります。</a:t>
            </a:r>
            <a:br>
              <a:rPr lang="ja-JP" altLang="en-US" sz="1000" b="0" i="0">
                <a:solidFill>
                  <a:srgbClr val="333333"/>
                </a:solidFill>
                <a:effectLst/>
                <a:latin typeface="Meiryo" panose="020B0604030504040204" pitchFamily="34" charset="-128"/>
                <a:ea typeface="Meiryo" panose="020B0604030504040204" pitchFamily="34" charset="-128"/>
              </a:rPr>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メール便発送代行も承っておりますので併せてご利用ください。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5" name="図 4" descr="テキスト&#10;&#10;自動的に生成された説明">
            <a:extLst>
              <a:ext uri="{FF2B5EF4-FFF2-40B4-BE49-F238E27FC236}">
                <a16:creationId xmlns:a16="http://schemas.microsoft.com/office/drawing/2014/main" id="{D2CBEA84-AC2F-B010-766B-A621ADADA4CB}"/>
              </a:ext>
            </a:extLst>
          </p:cNvPr>
          <p:cNvPicPr>
            <a:picLocks noChangeAspect="1"/>
          </p:cNvPicPr>
          <p:nvPr/>
        </p:nvPicPr>
        <p:blipFill>
          <a:blip r:embed="rId4"/>
          <a:stretch>
            <a:fillRect/>
          </a:stretch>
        </p:blipFill>
        <p:spPr>
          <a:xfrm>
            <a:off x="3470568" y="1152645"/>
            <a:ext cx="2130612" cy="2130612"/>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17913</TotalTime>
  <Words>322</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2022-12-23T09:19:47Z</dcterms:modified>
</cp:coreProperties>
</file>