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12" autoAdjust="0"/>
    <p:restoredTop sz="86375" autoAdjust="0"/>
  </p:normalViewPr>
  <p:slideViewPr>
    <p:cSldViewPr snapToObjects="1">
      <p:cViewPr varScale="1">
        <p:scale>
          <a:sx n="103" d="100"/>
          <a:sy n="103" d="100"/>
        </p:scale>
        <p:origin x="920"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a:t>
            </a:r>
            <a:r>
              <a:rPr lang="ja-JP" altLang="en-US" sz="1600" b="1" i="0">
                <a:solidFill>
                  <a:srgbClr val="333333"/>
                </a:solidFill>
                <a:effectLst/>
                <a:latin typeface="Meiryo" panose="020B0604030504040204" pitchFamily="34" charset="-128"/>
                <a:ea typeface="Meiryo" panose="020B0604030504040204" pitchFamily="34" charset="-128"/>
              </a:rPr>
              <a:t>全面窓型</a:t>
            </a:r>
            <a:r>
              <a:rPr lang="en-US" altLang="ja-JP" sz="1600" b="1" i="0" dirty="0">
                <a:solidFill>
                  <a:srgbClr val="333333"/>
                </a:solidFill>
                <a:effectLst/>
                <a:latin typeface="Meiryo" panose="020B0604030504040204" pitchFamily="34" charset="-128"/>
                <a:ea typeface="Meiryo" panose="020B0604030504040204" pitchFamily="34" charset="-128"/>
              </a:rPr>
              <a:t>mini</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H99×W105mm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162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2022-12-27T07:29:55Z</dcterms:modified>
</cp:coreProperties>
</file>