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11" autoAdjust="0"/>
    <p:restoredTop sz="86375" autoAdjust="0"/>
  </p:normalViewPr>
  <p:slideViewPr>
    <p:cSldViewPr snapToObjects="1">
      <p:cViewPr varScale="1">
        <p:scale>
          <a:sx n="112" d="100"/>
          <a:sy n="112"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a:t>
            </a:r>
            <a:r>
              <a:rPr lang="ja-JP" altLang="en-US" sz="1600" b="1" i="0">
                <a:solidFill>
                  <a:srgbClr val="333333"/>
                </a:solidFill>
                <a:effectLst/>
                <a:latin typeface="Meiryo" panose="020B0604030504040204" pitchFamily="34" charset="-128"/>
                <a:ea typeface="Meiryo" panose="020B0604030504040204" pitchFamily="34" charset="-128"/>
              </a:rPr>
              <a:t>　ハガキサイズ（塗り絵</a:t>
            </a:r>
            <a:r>
              <a:rPr lang="en-US" altLang="ja-JP" sz="1600" b="1" i="0" dirty="0">
                <a:solidFill>
                  <a:srgbClr val="333333"/>
                </a:solidFill>
                <a:effectLst/>
                <a:latin typeface="Meiryo" panose="020B0604030504040204" pitchFamily="34" charset="-128"/>
                <a:ea typeface="Meiryo" panose="020B0604030504040204" pitchFamily="34" charset="-128"/>
              </a:rPr>
              <a:t>ver.</a:t>
            </a:r>
            <a:r>
              <a:rPr lang="ja-JP" altLang="en-US" sz="1600" b="1" i="0">
                <a:solidFill>
                  <a:srgbClr val="333333"/>
                </a:solidFill>
                <a:effectLst/>
                <a:latin typeface="Meiryo" panose="020B0604030504040204" pitchFamily="34" charset="-128"/>
                <a:ea typeface="Meiryo" panose="020B0604030504040204" pitchFamily="34" charset="-128"/>
              </a:rPr>
              <a:t>無地）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印刷</a:t>
            </a:r>
            <a:r>
              <a:rPr lang="ja-JP" altLang="en-US" sz="1000">
                <a:solidFill>
                  <a:schemeClr val="tx1"/>
                </a:solidFill>
                <a:latin typeface="メイリオ" panose="020B0604030504040204" pitchFamily="50" charset="-128"/>
                <a:ea typeface="メイリオ" panose="020B0604030504040204" pitchFamily="50" charset="-128"/>
              </a:rPr>
              <a:t>無し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校了後中５営業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rgbClr val="333333"/>
                </a:solidFill>
                <a:effectLst/>
                <a:latin typeface="Meiryo" panose="020B0604030504040204" pitchFamily="34" charset="-128"/>
                <a:ea typeface="Meiryo" panose="020B0604030504040204" pitchFamily="34" charset="-128"/>
              </a:rPr>
              <a:t>CARD</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塗り絵</a:t>
            </a:r>
            <a:r>
              <a:rPr lang="en-US" altLang="ja-JP" sz="1000" b="0" i="0" dirty="0">
                <a:solidFill>
                  <a:srgbClr val="333333"/>
                </a:solidFill>
                <a:effectLst/>
                <a:latin typeface="Meiryo" panose="020B0604030504040204" pitchFamily="34" charset="-128"/>
                <a:ea typeface="Meiryo" panose="020B0604030504040204" pitchFamily="34" charset="-128"/>
              </a:rPr>
              <a:t>ver.</a:t>
            </a:r>
            <a:r>
              <a:rPr lang="ja-JP" altLang="en-US" sz="1000" b="0" i="0">
                <a:solidFill>
                  <a:srgbClr val="333333"/>
                </a:solidFill>
                <a:effectLst/>
                <a:latin typeface="Meiryo" panose="020B0604030504040204" pitchFamily="34" charset="-128"/>
                <a:ea typeface="Meiryo" panose="020B0604030504040204" pitchFamily="34" charset="-128"/>
              </a:rPr>
              <a:t>（無地）は印刷されておらず、自由に絵を描く事ができます。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知育教材やキッズワーク、おうち時間で遊べるノベルティとしてご利用ください！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イメチェン</a:t>
            </a:r>
            <a:r>
              <a:rPr lang="en-US" altLang="ja-JP" sz="1000" b="0" i="0" dirty="0">
                <a:solidFill>
                  <a:srgbClr val="333333"/>
                </a:solidFill>
                <a:effectLst/>
                <a:latin typeface="Meiryo" panose="020B0604030504040204" pitchFamily="34" charset="-128"/>
                <a:ea typeface="Meiryo" panose="020B0604030504040204" pitchFamily="34" charset="-128"/>
              </a:rPr>
              <a:t>CARD</a:t>
            </a:r>
            <a:r>
              <a:rPr lang="ja-JP" altLang="en-US" sz="1000" b="0" i="0">
                <a:solidFill>
                  <a:srgbClr val="333333"/>
                </a:solidFill>
                <a:effectLst/>
                <a:latin typeface="Meiryo" panose="020B0604030504040204" pitchFamily="34" charset="-128"/>
                <a:ea typeface="Meiryo" panose="020B0604030504040204" pitchFamily="34" charset="-128"/>
              </a:rPr>
              <a:t>はカードが動かしやすいように表面加工をしているため絵を描く際は油性ペンが推奨となります。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全面印刷無し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2022-12-27T08:20:38Z</dcterms:modified>
</cp:coreProperties>
</file>