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11" autoAdjust="0"/>
    <p:restoredTop sz="86375" autoAdjust="0"/>
  </p:normalViewPr>
  <p:slideViewPr>
    <p:cSldViewPr snapToObjects="1">
      <p:cViewPr varScale="1">
        <p:scale>
          <a:sx n="112" d="100"/>
          <a:sy n="112"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イメチェン</a:t>
            </a:r>
            <a:r>
              <a:rPr lang="en-US" altLang="ja-JP" sz="1600" b="1" i="0" dirty="0">
                <a:solidFill>
                  <a:srgbClr val="333333"/>
                </a:solidFill>
                <a:effectLst/>
                <a:latin typeface="Meiryo" panose="020B0604030504040204" pitchFamily="34" charset="-128"/>
                <a:ea typeface="Meiryo" panose="020B0604030504040204" pitchFamily="34" charset="-128"/>
              </a:rPr>
              <a:t>CARD</a:t>
            </a:r>
            <a:r>
              <a:rPr lang="ja-JP" altLang="en-US" sz="1600" b="1" i="0">
                <a:solidFill>
                  <a:srgbClr val="333333"/>
                </a:solidFill>
                <a:effectLst/>
                <a:latin typeface="Meiryo" panose="020B0604030504040204" pitchFamily="34" charset="-128"/>
                <a:ea typeface="Meiryo" panose="020B0604030504040204" pitchFamily="34" charset="-128"/>
              </a:rPr>
              <a:t>　ハガキサイズ（塗り絵</a:t>
            </a:r>
            <a:r>
              <a:rPr lang="en-US" altLang="ja-JP" sz="1600" b="1" i="0" dirty="0">
                <a:solidFill>
                  <a:srgbClr val="333333"/>
                </a:solidFill>
                <a:effectLst/>
                <a:latin typeface="Meiryo" panose="020B0604030504040204" pitchFamily="34" charset="-128"/>
                <a:ea typeface="Meiryo" panose="020B0604030504040204" pitchFamily="34" charset="-128"/>
              </a:rPr>
              <a:t>ver.</a:t>
            </a:r>
            <a:r>
              <a:rPr lang="ja-JP" altLang="en-US" sz="1600" b="1" i="0">
                <a:solidFill>
                  <a:srgbClr val="333333"/>
                </a:solidFill>
                <a:effectLst/>
                <a:latin typeface="Meiryo" panose="020B0604030504040204" pitchFamily="34" charset="-128"/>
                <a:ea typeface="Meiryo" panose="020B0604030504040204" pitchFamily="34" charset="-128"/>
              </a:rPr>
              <a:t>母の日）</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H150×W105mm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校了後中５営業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chemeClr val="tx1"/>
                </a:solidFill>
                <a:effectLst/>
                <a:latin typeface="Meiryo" panose="020B0604030504040204" pitchFamily="34" charset="-128"/>
                <a:ea typeface="Meiryo" panose="020B0604030504040204" pitchFamily="34" charset="-128"/>
              </a:rPr>
              <a:t>上部を引っ張ることで中面の絵柄が変わる</a:t>
            </a:r>
            <a:r>
              <a:rPr lang="en-US" altLang="ja-JP" sz="1000" b="0" i="0" dirty="0">
                <a:solidFill>
                  <a:schemeClr val="tx1"/>
                </a:solidFill>
                <a:effectLst/>
                <a:latin typeface="Meiryo" panose="020B0604030504040204" pitchFamily="34" charset="-128"/>
                <a:ea typeface="Meiryo" panose="020B0604030504040204" pitchFamily="34" charset="-128"/>
              </a:rPr>
              <a:t>CARD</a:t>
            </a:r>
            <a:r>
              <a:rPr lang="ja-JP" altLang="en-US" sz="1000" b="0" i="0">
                <a:solidFill>
                  <a:schemeClr val="tx1"/>
                </a:solidFill>
                <a:effectLst/>
                <a:latin typeface="Meiryo" panose="020B0604030504040204" pitchFamily="34" charset="-128"/>
                <a:ea typeface="Meiryo" panose="020B0604030504040204" pitchFamily="34" charset="-128"/>
              </a:rPr>
              <a:t>です。</a:t>
            </a:r>
            <a:br>
              <a:rPr lang="ja-JP" altLang="en-US" sz="1000" b="0" i="0">
                <a:solidFill>
                  <a:schemeClr val="tx1"/>
                </a:solidFill>
                <a:effectLst/>
                <a:latin typeface="Meiryo" panose="020B0604030504040204" pitchFamily="34" charset="-128"/>
                <a:ea typeface="Meiryo" panose="020B0604030504040204" pitchFamily="34" charset="-128"/>
              </a:rPr>
            </a:br>
            <a:r>
              <a:rPr lang="ja-JP" altLang="en-US" sz="1000" b="0" i="0">
                <a:solidFill>
                  <a:schemeClr val="tx1"/>
                </a:solidFill>
                <a:effectLst/>
                <a:latin typeface="Meiryo" panose="020B0604030504040204" pitchFamily="34" charset="-128"/>
                <a:ea typeface="Meiryo" panose="020B0604030504040204" pitchFamily="34" charset="-128"/>
              </a:rPr>
              <a:t>塗り絵</a:t>
            </a:r>
            <a:r>
              <a:rPr lang="en-US" altLang="ja-JP" sz="1000" b="0" i="0" dirty="0">
                <a:solidFill>
                  <a:schemeClr val="tx1"/>
                </a:solidFill>
                <a:effectLst/>
                <a:latin typeface="Meiryo" panose="020B0604030504040204" pitchFamily="34" charset="-128"/>
                <a:ea typeface="Meiryo" panose="020B0604030504040204" pitchFamily="34" charset="-128"/>
              </a:rPr>
              <a:t>ver.</a:t>
            </a:r>
            <a:r>
              <a:rPr lang="ja-JP" altLang="en-US" sz="1000" b="0" i="0">
                <a:solidFill>
                  <a:schemeClr val="tx1"/>
                </a:solidFill>
                <a:effectLst/>
                <a:latin typeface="Meiryo" panose="020B0604030504040204" pitchFamily="34" charset="-128"/>
                <a:ea typeface="Meiryo" panose="020B0604030504040204" pitchFamily="34" charset="-128"/>
              </a:rPr>
              <a:t>（母の日）は予め基本絵柄が印刷されており、その他の部分に自由に絵を描く事ができます。</a:t>
            </a:r>
            <a:br>
              <a:rPr lang="ja-JP" altLang="en-US" sz="1000" b="0" i="0">
                <a:solidFill>
                  <a:schemeClr val="tx1"/>
                </a:solidFill>
                <a:effectLst/>
                <a:latin typeface="Meiryo" panose="020B0604030504040204" pitchFamily="34" charset="-128"/>
                <a:ea typeface="Meiryo" panose="020B0604030504040204" pitchFamily="34" charset="-128"/>
              </a:rPr>
            </a:br>
            <a:r>
              <a:rPr lang="ja-JP" altLang="en-US" sz="1000" b="0" i="0">
                <a:solidFill>
                  <a:schemeClr val="tx1"/>
                </a:solidFill>
                <a:effectLst/>
                <a:latin typeface="Meiryo" panose="020B0604030504040204" pitchFamily="34" charset="-128"/>
                <a:ea typeface="Meiryo" panose="020B0604030504040204" pitchFamily="34" charset="-128"/>
              </a:rPr>
              <a:t>知育教材やキッズワーク、おうち時間で遊べるノベルティとしてご利用ください！</a:t>
            </a:r>
          </a:p>
          <a:p>
            <a:pPr algn="l"/>
            <a:r>
              <a:rPr lang="ja-JP" altLang="en-US" sz="1000" b="0" i="0">
                <a:solidFill>
                  <a:schemeClr val="tx1"/>
                </a:solidFill>
                <a:effectLst/>
                <a:latin typeface="Meiryo" panose="020B0604030504040204" pitchFamily="34" charset="-128"/>
                <a:ea typeface="Meiryo" panose="020B0604030504040204" pitchFamily="34" charset="-128"/>
              </a:rPr>
              <a:t>イメチェン</a:t>
            </a:r>
            <a:r>
              <a:rPr lang="en-US" altLang="ja-JP" sz="1000" b="0" i="0" dirty="0">
                <a:solidFill>
                  <a:schemeClr val="tx1"/>
                </a:solidFill>
                <a:effectLst/>
                <a:latin typeface="Meiryo" panose="020B0604030504040204" pitchFamily="34" charset="-128"/>
                <a:ea typeface="Meiryo" panose="020B0604030504040204" pitchFamily="34" charset="-128"/>
              </a:rPr>
              <a:t>CARD</a:t>
            </a:r>
            <a:r>
              <a:rPr lang="ja-JP" altLang="en-US" sz="1000" b="0" i="0">
                <a:solidFill>
                  <a:schemeClr val="tx1"/>
                </a:solidFill>
                <a:effectLst/>
                <a:latin typeface="Meiryo" panose="020B0604030504040204" pitchFamily="34" charset="-128"/>
                <a:ea typeface="Meiryo" panose="020B0604030504040204" pitchFamily="34" charset="-128"/>
              </a:rPr>
              <a:t>はカードが動かしやすいように表面加工をしているため絵を描く際は油性ペンが推奨となります。</a:t>
            </a: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既製デザイン</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218</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2022-12-27T08:24:43Z</dcterms:modified>
</cp:coreProperties>
</file>