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丸うちわ有り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H210×W297mm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265kg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の大判ハガキにミシン目を入れ、丸うちわ（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H200xW200mm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）が切り取れるようになっております。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144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2023-03-24T05:46:58Z</dcterms:modified>
</cp:coreProperties>
</file>