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04" d="100"/>
          <a:sy n="104" d="100"/>
        </p:scale>
        <p:origin x="1584"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87078" y="977762"/>
            <a:ext cx="4801255" cy="4801255"/>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和紙の手ちぎりポストカード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手ちぎりハガキ用の鳥の子紙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14</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49866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和紙で作る耳付きのポストカードです。用紙は手ちぎり用の、鳥の子紙を使用。</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和紙の温かくやさしい質感を手ちぎり仕上げでさらに引き立てます。</a:t>
            </a:r>
            <a:br>
              <a:rPr lang="ja-JP" altLang="en-US" sz="1000"/>
            </a:br>
            <a:r>
              <a:rPr lang="en" altLang="ja-JP" sz="1000" b="0" i="0" dirty="0">
                <a:solidFill>
                  <a:srgbClr val="333333"/>
                </a:solidFill>
                <a:effectLst/>
                <a:latin typeface="Meiryo" panose="020B0604030504040204" pitchFamily="34" charset="-128"/>
                <a:ea typeface="Meiryo" panose="020B0604030504040204" pitchFamily="34" charset="-128"/>
              </a:rPr>
              <a:t>UV</a:t>
            </a:r>
            <a:r>
              <a:rPr lang="ja-JP" altLang="en-US" sz="1000" b="0" i="0">
                <a:solidFill>
                  <a:srgbClr val="333333"/>
                </a:solidFill>
                <a:effectLst/>
                <a:latin typeface="Meiryo" panose="020B0604030504040204" pitchFamily="34" charset="-128"/>
                <a:ea typeface="Meiryo" panose="020B0604030504040204" pitchFamily="34" charset="-128"/>
              </a:rPr>
              <a:t>オフセット印刷後に手作業で紙をちぎり、ハガキサイズに仕上げます。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納期目安は校了後</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週間～</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週間後となります。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192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581</cp:revision>
  <cp:lastPrinted>2021-10-13T13:51:27Z</cp:lastPrinted>
  <dcterms:created xsi:type="dcterms:W3CDTF">2013-12-25T09:34:24Z</dcterms:created>
  <dcterms:modified xsi:type="dcterms:W3CDTF">2025-04-23T15:19:06Z</dcterms:modified>
</cp:coreProperties>
</file>