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58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285" y="103900"/>
            <a:ext cx="4382253" cy="438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x148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ポストカードは箔押しの上に印刷を同時に行い、メタリックな色の表現ができる箔押しポストカードです。コールドフォイル印刷は銀箔（フォイル）を紙面に貼り付け、その上に印刷を乗せる手法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ミ点のような高精細の箔絵柄も再現可能です。印刷色によって箔の色が変化し、希望の色（メタリック系）を再現することができます。全面へ銀箔（フォイル）を貼り、普通の紙をメタリック色の紙のようにす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カラフルな模様&#10;&#10;中程度の精度で自動的に生成された説明">
            <a:extLst>
              <a:ext uri="{FF2B5EF4-FFF2-40B4-BE49-F238E27FC236}">
                <a16:creationId xmlns:a16="http://schemas.microsoft.com/office/drawing/2014/main" id="{D5449331-863F-AC1E-2A04-D780EB767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779" y="3289563"/>
            <a:ext cx="2218241" cy="221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287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2025-04-23T15:23:10Z</dcterms:modified>
</cp:coreProperties>
</file>