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40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1584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2025/4/24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87078" y="977762"/>
            <a:ext cx="4801255" cy="4801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疑似エンボス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en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x148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ポストカード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H148×W100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220kg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49866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疑似エンボス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x148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ポストカードは、性質の違うニス（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ニスと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ニス）がはじきあう性質を使い、印刷面に凹凸を作り、浮き出し効果があるように見せるポストカードです。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疑似エンボス加工は印刷と同時に行うため、通常のエンボス加工（印刷後に空押し加工）より短納期・低価格で作成可能で、紙面に疑似的なザラツキ加工を施すことで差別化・高級感を演出することが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特殊印刷のため価格には本紙校正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回をあらかじめ含んでおります。詳しくは担当営業へお問い合わせください。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特殊印刷のため価格には本紙校正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回をあらかじめ含んでおります。詳しくは担当営業へお問い合わせください。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268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573</cp:revision>
  <cp:lastPrinted>2021-10-13T13:51:27Z</cp:lastPrinted>
  <dcterms:created xsi:type="dcterms:W3CDTF">2013-12-25T09:34:24Z</dcterms:created>
  <dcterms:modified xsi:type="dcterms:W3CDTF">2025-04-23T15:22:32Z</dcterms:modified>
</cp:coreProperties>
</file>