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58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87078" y="977762"/>
            <a:ext cx="4801255" cy="480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疑似エンボス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4986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疑似エンボス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ポストカードは性質の違うニス（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ニスと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ニス）がはじきあう性質を使い、印刷面に凹凸を作り、浮き出し効果があるように見せるポストカードです。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疑似エンボス加工は印刷と同時に行うため、通常のエンボス加工（印刷後に空押し加工）より短納期・低価格で作成可能で、紙面に疑似的なザラツキ加工を施すことで差別化・高級感を演出することが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265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2025-04-23T15:22:46Z</dcterms:modified>
</cp:coreProperties>
</file>