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5" d="100"/>
          <a:sy n="115" d="100"/>
        </p:scale>
        <p:origin x="2544" y="20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2026/7/29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2026/7/29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2026/7/29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2026/7/29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2026/7/29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2026/7/29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2026/7/29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2026/7/29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2026/7/29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2026/7/29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2026/7/29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2026/7/29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2026/7/29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marL="0" marR="0" indent="0" algn="l">
              <a:lnSpc>
                <a:spcPts val="1650"/>
              </a:lnSpc>
              <a:spcAft>
                <a:spcPts val="1500"/>
              </a:spcAft>
              <a:buNone/>
            </a:pPr>
            <a:r>
              <a:rPr lang="ja-JP" altLang="ja-JP" sz="18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ヒノキの定型ポストカード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縦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148mm×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横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100mm×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厚さ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0.5mm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フルカラーインクジェット印刷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ja-JP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国産ヒノキ（間伐材）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20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営業日以上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ja-JP" sz="9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ヒノキの定型ポストカードはヒノキの間伐材を使用した、温もりと香りを楽しめる木製ポストカードです。</a:t>
            </a:r>
            <a:br>
              <a:rPr lang="ja-JP" altLang="ja-JP" sz="9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ja-JP" altLang="ja-JP" sz="9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手にした瞬間「本物の木なの？」と驚かれるほどの存在感があり、企業の想いやブランドイメージを印象的に伝えます。</a:t>
            </a:r>
            <a:br>
              <a:rPr lang="ja-JP" altLang="ja-JP" sz="9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ja-JP" altLang="ja-JP" sz="9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一般的な紙製DMとはひと味違う特別感で、販促キャンペーンやダイレクトメール、招待状、記念品など、受け取った方の記憶に残るコミュニケーションツールとして活躍します。</a:t>
            </a:r>
            <a:endParaRPr lang="en-US" altLang="ja-JP" sz="9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ja-JP" sz="9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間伐材を活用することで日本の森林資源の循環利用にも貢献。</a:t>
            </a:r>
            <a:br>
              <a:rPr lang="ja-JP" altLang="ja-JP" sz="9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ja-JP" altLang="ja-JP" sz="9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SDGsやESG経営、環境配慮への取り組みを発信したい企業様にもおすすめです。</a:t>
            </a:r>
            <a:br>
              <a:rPr lang="ja-JP" altLang="ja-JP" sz="9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ja-JP" altLang="ja-JP" sz="9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クリスマスや年末年始のご挨拶、周年記念、販促キャンペーンなど、企業価値を高めるオリジナル販促ツールとしてご利用いただけます。</a:t>
            </a:r>
            <a:endParaRPr lang="ja-JP" altLang="en-US" sz="900" b="1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OPP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袋入れ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17915</TotalTime>
  <Words>281</Words>
  <Application>Microsoft Macintosh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Masaki Sakai</cp:lastModifiedBy>
  <cp:revision>559</cp:revision>
  <cp:lastPrinted>2021-10-13T13:51:27Z</cp:lastPrinted>
  <dcterms:created xsi:type="dcterms:W3CDTF">2013-12-25T09:34:24Z</dcterms:created>
  <dcterms:modified xsi:type="dcterms:W3CDTF">2026-07-29T08:08:52Z</dcterms:modified>
</cp:coreProperties>
</file>