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かぼちゃ型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H210×W297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かぼちゃの形状に型抜きした変形ハガキです。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BF2565E9-EDE0-3FF4-609E-7E0B2AFF9DF6}"/>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209</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2023-03-29T07:17:06Z</dcterms:modified>
</cp:coreProperties>
</file>