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型抜きハガキ 入道雲型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H210×W297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オフセット印刷・型抜き加工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220/240kg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220/265kg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入道雲の形状に型抜きした変形ハガキです。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型抜きハガキは印刷後に型抜き加工を行い作成します。曲線や直線を組み合わせたインパクトのあるカタチで受け手に強い印象を与えられます！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郵送やメール便での発送代行も承っております。形状や部数によって最適な発送方法をご提案いたします。ご検討の際はお問い合わせください。（発送料金別途）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14B3BBB3-2C25-9998-22D5-9B989409B421}"/>
              </a:ext>
            </a:extLst>
          </p:cNvPr>
          <p:cNvSpPr/>
          <p:nvPr/>
        </p:nvSpPr>
        <p:spPr>
          <a:xfrm>
            <a:off x="7450490" y="415558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210</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2023-03-29T07:17:24Z</dcterms:modified>
</cp:coreProperties>
</file>