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紙製 丸うちわ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H208×W208mm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両面オフセット印刷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マットコート</a:t>
            </a:r>
            <a:r>
              <a:rPr lang="en-US" altLang="ja-JP" sz="1000" b="0" i="0">
                <a:solidFill>
                  <a:srgbClr val="333333"/>
                </a:solidFill>
                <a:effectLst/>
                <a:latin typeface="Meiryo" panose="020B0604030504040204" pitchFamily="34" charset="-128"/>
                <a:ea typeface="Meiryo" panose="020B0604030504040204" pitchFamily="34" charset="-128"/>
              </a:rPr>
              <a:t>360kg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厚紙で作る丸うちわです。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プラ骨で作るうちわから切り替える事でプラスチック削減に貢献できます。既製型を使うため型代がかからずコストを抑えられます。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両面フルカラー印刷できます。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latin typeface="Meiryo" panose="020B0604030504040204" pitchFamily="34" charset="-128"/>
                <a:ea typeface="Meiryo" panose="020B0604030504040204" pitchFamily="34"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161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2023-03-24T05:45:23Z</dcterms:modified>
</cp:coreProperties>
</file>