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スター型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H148×W163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スターの形状に型抜きした変形ハガキです。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7B07EBBD-9C24-7573-74A8-E35C6481812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2023-03-29T07:17:33Z</dcterms:modified>
</cp:coreProperties>
</file>