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1" d="100"/>
          <a:sy n="111" d="100"/>
        </p:scale>
        <p:origin x="1736" y="208"/>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2023/3/29</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2023/3/29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2023/3/29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2023/3/29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2023/3/29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2023/3/29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2023/3/29</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2023/3/29</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2023/3/29</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2023/3/29</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2023/3/29</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2023/3/29</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2023/3/29</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32498" y="1042100"/>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型抜きハガキ 富士山型</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H148×W178 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オフセット印刷・型抜き加工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コート</a:t>
            </a:r>
            <a:r>
              <a:rPr lang="en-US" altLang="ja-JP" sz="1000" dirty="0">
                <a:solidFill>
                  <a:schemeClr val="tx1"/>
                </a:solidFill>
                <a:latin typeface="メイリオ" panose="020B0604030504040204" pitchFamily="50" charset="-128"/>
                <a:ea typeface="メイリオ" panose="020B0604030504040204" pitchFamily="50" charset="-128"/>
              </a:rPr>
              <a:t>220/240kg</a:t>
            </a:r>
          </a:p>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220/265kg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7</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富士山の形状に型抜きした変形ハガキです。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型抜きハガキは印刷後に型抜き加工を行い作成します。曲線や直線を組み合わせたインパクトのあるカタチで受け手に強い印象を与えられます！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郵送やメール便での発送代行も承っております。形状や部数によって最適な発送方法をご提案いたします。ご検討の際はお問い合わせください。（発送料金別途）</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C5705A7B-16DF-6052-1547-E0496422C0B3}"/>
              </a:ext>
            </a:extLst>
          </p:cNvPr>
          <p:cNvSpPr/>
          <p:nvPr/>
        </p:nvSpPr>
        <p:spPr>
          <a:xfrm>
            <a:off x="7450490" y="4155580"/>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両面</a:t>
            </a:r>
            <a:r>
              <a:rPr kumimoji="1" lang="ja-JP" altLang="en-US" sz="1000" dirty="0">
                <a:solidFill>
                  <a:schemeClr val="tx1"/>
                </a:solidFill>
                <a:latin typeface="メイリオ" panose="020B0604030504040204" pitchFamily="50" charset="-128"/>
                <a:ea typeface="メイリオ" panose="020B0604030504040204" pitchFamily="50" charset="-128"/>
              </a:rPr>
              <a:t>フルカラー印刷の場合</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17912</TotalTime>
  <Words>208</Words>
  <Application>Microsoft Macintosh PowerPoint</Application>
  <PresentationFormat>ユーザー設定</PresentationFormat>
  <Paragraphs>37</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561</cp:revision>
  <cp:lastPrinted>2021-10-13T13:51:27Z</cp:lastPrinted>
  <dcterms:created xsi:type="dcterms:W3CDTF">2013-12-25T09:34:24Z</dcterms:created>
  <dcterms:modified xsi:type="dcterms:W3CDTF">2023-03-29T07:18:31Z</dcterms:modified>
</cp:coreProperties>
</file>