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32498" y="1042100"/>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ティーカップ型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H136×W200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ティーカップの形状に型抜きした変形ハガキです。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209</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2023-03-29T07:20:24Z</dcterms:modified>
</cp:coreProperties>
</file>