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おうち型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H148×W198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お家の形状に型抜きした変形ハガキです。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208</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2023-03-29T07:22:39Z</dcterms:modified>
</cp:coreProperties>
</file>