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犬型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H148×W174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犬の形状に型抜きした変形ハガキです。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2023-03-29T07:23:33Z</dcterms:modified>
</cp:coreProperties>
</file>