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255" autoAdjust="0"/>
    <p:restoredTop sz="86375" autoAdjust="0"/>
  </p:normalViewPr>
  <p:slideViewPr>
    <p:cSldViewPr snapToObjects="1">
      <p:cViewPr varScale="1">
        <p:scale>
          <a:sx n="135" d="100"/>
          <a:sy n="135" d="100"/>
        </p:scale>
        <p:origin x="1384" y="176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7" y="153867"/>
            <a:ext cx="6408711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ハーフカットステッカー　</a:t>
            </a:r>
            <a:r>
              <a:rPr lang="en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A6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サイズ以内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仕上：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H148×W105mm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以内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292295" y="1974198"/>
            <a:ext cx="2584766" cy="461943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オンデマンド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印刷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片面</a:t>
            </a:r>
            <a:r>
              <a:rPr lang="en-US" altLang="ja-JP" sz="1000" dirty="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 </a:t>
            </a:r>
            <a: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グロス</a:t>
            </a:r>
            <a:r>
              <a:rPr lang="en-US" altLang="ja-JP" sz="1000" dirty="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PP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（ツヤあり）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コート紙ラベル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10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en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A6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のシートの中に様々なデザインのシールを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15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個までレイアウトできるシールです。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標準で片面</a:t>
            </a:r>
            <a:r>
              <a:rPr lang="en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PP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貼加工（ツヤあり）をいたします。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ノベルティや販売用に使用できます。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5990409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256346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フルカラー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335902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台紙の端とシールの間は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3</a:t>
            </a:r>
            <a:r>
              <a:rPr lang="en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mm</a:t>
            </a:r>
            <a:r>
              <a:rPr lang="ja-JP" altLang="en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、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シール同士は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2</a:t>
            </a:r>
            <a:r>
              <a:rPr lang="en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mm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以上間隔を開ける必要があります。</a:t>
            </a:r>
            <a:endParaRPr lang="en-US" altLang="ja-JP" sz="1000" b="1" i="0" dirty="0">
              <a:solidFill>
                <a:schemeClr val="tx1"/>
              </a:solidFill>
              <a:effectLst/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入稿データ作成時は、「デザイン」レイヤーと「カットパス」レイヤーを分けて作成してください。</a:t>
            </a:r>
            <a:endParaRPr lang="en-US" altLang="ja-JP" sz="1000" i="0" dirty="0">
              <a:solidFill>
                <a:srgbClr val="333333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pic>
        <p:nvPicPr>
          <p:cNvPr id="4" name="図 3">
            <a:extLst>
              <a:ext uri="{FF2B5EF4-FFF2-40B4-BE49-F238E27FC236}">
                <a16:creationId xmlns:a16="http://schemas.microsoft.com/office/drawing/2014/main" id="{AEB2320B-D355-0895-8C36-01B72B902AE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7010" y="810493"/>
            <a:ext cx="4591089" cy="45910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17920</TotalTime>
  <Words>223</Words>
  <Application>Microsoft Macintosh PowerPoint</Application>
  <PresentationFormat>ユーザー設定</PresentationFormat>
  <Paragraphs>39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メイリオ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567</cp:revision>
  <cp:lastPrinted>2021-10-13T13:51:27Z</cp:lastPrinted>
  <dcterms:created xsi:type="dcterms:W3CDTF">2013-12-25T09:34:24Z</dcterms:created>
  <dcterms:modified xsi:type="dcterms:W3CDTF">2024-09-17T06:30:14Z</dcterms:modified>
</cp:coreProperties>
</file>