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55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384" y="17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ダイカットステッカー　名刺サイズ以内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H55×W91mm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1974198"/>
            <a:ext cx="2584766" cy="46194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　溶剤インクジェット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ラミネート（ツヤあり／なし）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ホワイト光沢塩ビ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屋外でも使用でき、耐候性のある素材にラミネート加工を施したダイカットステッカーです。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名刺サイズ以内であればお好きな形で作成できます。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ステッカー面と台紙を一緒に切り抜く（ダイカット）タイプです。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デザインの輪郭がそのままステッカーとして仕上がるため、定番の正方形や長方形、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正円・楕円はもちろん、自由な形状のステッカーを作成いただけます。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高い印刷再現性を備えカラフルで細かなデザインやディティールも、高品質に仕上がります。ノベルティや配布用などの用途にご利用いただけます。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5990409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56346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35902"/>
            <a:ext cx="4144224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一部ステッカー台紙には、方眼・ロゴなどが印刷されております。無地ではありませんのでご了承ください。</a:t>
            </a:r>
            <a:endParaRPr lang="en-US" altLang="ja-JP" sz="100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A0DD10AA-7F39-1519-B6F8-2000ECD5EF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855" y="1208139"/>
            <a:ext cx="3537013" cy="353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268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2024-09-17T06:37:52Z</dcterms:modified>
</cp:coreProperties>
</file>