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0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270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2026-02-26T01:47:52Z</dcterms:modified>
</cp:coreProperties>
</file>