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ふっくらスマホクリーナーシール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ポリエステル、ナイロン、アクリル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ふっくらスマホクリーナーシール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は安心の日本製でシールタイプの貼付けスマホクリーナーです！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ノーマルなスマホクリーナーシールを可愛くふっくら立体的に作成できます。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形状は正方形・円形からお選びいただけます。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何度でも貼ってはがして拭けるので、使わない時にはスマホやタブレット・ゲーム機に貼って持ち運び可能！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拭き取り面は、国産のマイクロファイバークロスを使用。貼り付け面は、のりを使用していないので剥がしてもベタベタしません。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台紙もオリジナルデザインで作成可能！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枚を台紙に貼り付け、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袋に個別封入した状態での納品となります。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台紙貼り付け・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シール全面・台紙オリジナル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既存型の中から形状をお選びください。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オリジナルの形状や両面印刷でも作成可能です。別途お問い合わせください。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284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2026-02-26T02:07:16Z</dcterms:modified>
</cp:coreProperties>
</file>