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1304"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rPr>
              <a:t>木製ステッカー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縦</a:t>
            </a:r>
            <a:r>
              <a:rPr lang="en-US" altLang="ja-JP" sz="1000" b="0" i="0" dirty="0">
                <a:solidFill>
                  <a:srgbClr val="333333"/>
                </a:solidFill>
                <a:effectLst/>
                <a:latin typeface="Meiryo" panose="020B0604030504040204" pitchFamily="34" charset="-128"/>
                <a:ea typeface="Meiryo" panose="020B0604030504040204" pitchFamily="34" charset="-128"/>
              </a:rPr>
              <a:t>45mm×</a:t>
            </a:r>
            <a:r>
              <a:rPr lang="ja-JP" altLang="en-US" sz="1000" b="0" i="0">
                <a:solidFill>
                  <a:srgbClr val="333333"/>
                </a:solidFill>
                <a:effectLst/>
                <a:latin typeface="Meiryo" panose="020B0604030504040204" pitchFamily="34" charset="-128"/>
                <a:ea typeface="Meiryo" panose="020B0604030504040204" pitchFamily="34" charset="-128"/>
              </a:rPr>
              <a:t>横</a:t>
            </a:r>
            <a:r>
              <a:rPr lang="en-US" altLang="ja-JP" sz="1000" b="0" i="0" dirty="0">
                <a:solidFill>
                  <a:srgbClr val="333333"/>
                </a:solidFill>
                <a:effectLst/>
                <a:latin typeface="Meiryo" panose="020B0604030504040204" pitchFamily="34" charset="-128"/>
                <a:ea typeface="Meiryo" panose="020B0604030504040204" pitchFamily="34" charset="-128"/>
              </a:rPr>
              <a:t>45mm</a:t>
            </a:r>
            <a:r>
              <a:rPr lang="ja-JP" altLang="en-US" sz="1000" b="0" i="0">
                <a:solidFill>
                  <a:srgbClr val="333333"/>
                </a:solidFill>
                <a:effectLst/>
                <a:latin typeface="Meiryo" panose="020B0604030504040204" pitchFamily="34" charset="-128"/>
                <a:ea typeface="Meiryo" panose="020B0604030504040204" pitchFamily="34" charset="-128"/>
              </a:rPr>
              <a:t>以内　厚さ</a:t>
            </a:r>
            <a:r>
              <a:rPr lang="en-US" altLang="ja-JP" sz="1000" b="0" i="0" dirty="0">
                <a:solidFill>
                  <a:srgbClr val="333333"/>
                </a:solidFill>
                <a:effectLst/>
                <a:latin typeface="Meiryo" panose="020B0604030504040204" pitchFamily="34" charset="-128"/>
                <a:ea typeface="Meiryo" panose="020B0604030504040204" pitchFamily="34" charset="-128"/>
              </a:rPr>
              <a:t>0.5mm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latin typeface="Meiryo" panose="020B0604030504040204" pitchFamily="34" charset="-128"/>
                <a:ea typeface="Meiryo" panose="020B0604030504040204" pitchFamily="34" charset="-128"/>
              </a:rPr>
              <a:t>国産</a:t>
            </a:r>
            <a:r>
              <a:rPr lang="ja-JP" altLang="en-US" sz="1000">
                <a:solidFill>
                  <a:schemeClr val="tx1"/>
                </a:solidFill>
                <a:latin typeface="Meiryo" panose="020B0604030504040204" pitchFamily="34" charset="-128"/>
                <a:ea typeface="Meiryo" panose="020B0604030504040204" pitchFamily="34" charset="-128"/>
              </a:rPr>
              <a:t>杉</a:t>
            </a:r>
            <a:r>
              <a:rPr lang="ja-JP" altLang="ja-JP" sz="1000">
                <a:solidFill>
                  <a:schemeClr val="tx1"/>
                </a:solidFill>
                <a:latin typeface="Meiryo" panose="020B0604030504040204" pitchFamily="34" charset="-128"/>
                <a:ea typeface="Meiryo" panose="020B0604030504040204" pitchFamily="34" charset="-128"/>
              </a:rPr>
              <a:t>（間伐材）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900">
                <a:solidFill>
                  <a:schemeClr val="tx1"/>
                </a:solidFill>
                <a:latin typeface="Meiryo" panose="020B0604030504040204" pitchFamily="34" charset="-128"/>
                <a:ea typeface="Meiryo" panose="020B0604030504040204" pitchFamily="34" charset="-128"/>
              </a:rPr>
              <a:t>木製ステッカーは天然木ならではのざらりとした質感に、鮮やかなフルカラー印刷が映える環境配慮型ステッカーです。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自然素材（間伐材使用）ならではの風合いとデザイン性を兼ね備え、紙や樹脂製のステッカーにはない温もりと存在感があり、受け取った方の印象に残る特別なアイテムとして人気を集めています。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天然素材を使用しているため、木目や色味、風合いは一枚一枚異なり、それぞれが世界にひとつだけの仕上がりに！</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木ならではの個性が、オリジナルグッズとしての価値をさらに高めます。</a:t>
            </a:r>
            <a:endParaRPr lang="ja-JP" altLang="en-US" sz="9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244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560</cp:revision>
  <cp:lastPrinted>2021-10-13T13:51:27Z</cp:lastPrinted>
  <dcterms:created xsi:type="dcterms:W3CDTF">2013-12-25T09:34:24Z</dcterms:created>
  <dcterms:modified xsi:type="dcterms:W3CDTF">2026-07-29T08:11:42Z</dcterms:modified>
</cp:coreProperties>
</file>