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 テーブルトップステッカー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H148×W210mm/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4R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オンデマンド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ラベル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耐水性のあるテーブル用ステッカーです。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飲食店や店舗のカウンター、レジ周りなどでの新商品やキャンペーンの案内に最適です。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再剥離性があるのできれいに剥がすことができます。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2024-06-17T06:42:41Z</dcterms:modified>
</cp:coreProperties>
</file>