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ハーフカットステッカー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x50mm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H50×W50mm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292295" y="1974198"/>
            <a:ext cx="2584766" cy="46194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オンデマンド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溶剤インクジェット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ラミネート（ツヤあり）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ホワイト光沢塩ビ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屋外でも使用でき、耐候性のある素材にラミネート加工を施した、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x50mm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以内のハーフカットステッカーです。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ハーフカットは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本入れることができます。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仕上がりは四角形となり、ハーフカットの外側にもデザインが可能です。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高い印刷再現性を備えカラフルで細かなデザインやディティールも、高品質に仕上がります。ノベルティや配布用などの用途にご利用いただけます。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5990409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56346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35902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一部ステッカー台紙には、方眼・ロゴなどが印刷されております。無地ではありませんのでご了承ください。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製造工程上、カットパスは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mm〜1.5mm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程度ズレが生じます。画像のようにカットパスの内側（白）と外側（背景色）に色差がある場合は、カットパスの外側に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以上の塗り足しを作成いただくことで、シールをめくった時にずれが目立ちにくい仕上がりになります。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6B8E40F0-6629-0DFB-1B5D-C178714D9B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042" y="1045538"/>
            <a:ext cx="3891736" cy="389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304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2024-09-17T06:24:35Z</dcterms:modified>
</cp:coreProperties>
</file>