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544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2023/11/6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2023/11/6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2023/11/6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2023/11/6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2023/11/6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2023/11/6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2023/11/6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2023/11/6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2023/11/6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2023/11/6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2023/11/6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2023/11/6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2023/11/6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ドット糊ウォールステッカー 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A1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サイズ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A1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オンデマンド印刷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4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色フルカラー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(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特色不可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)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87450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塩ビ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8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ドット糊タイプの貼ってはがせるウォールステッカーです。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宣伝・広告、ノベルティなどでお使いいただけます。窓ガラスに貼り付けての使用も可能です。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endParaRPr lang="en-US" altLang="ja-JP" sz="1000" dirty="0">
              <a:solidFill>
                <a:srgbClr val="333333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雨や水などがステッカーにかかるとドット糊の隙間に水が入り込み、糊がふやけてステッカーが浮いてきてしまう恐れがあるため、屋外での使用はお控えください。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この商品の色校正及び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袋への封入はお受けしておりません。予めご了承ください。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17914</TotalTime>
  <Words>222</Words>
  <Application>Microsoft Macintosh PowerPoint</Application>
  <PresentationFormat>ユーザー設定</PresentationFormat>
  <Paragraphs>39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569</cp:revision>
  <cp:lastPrinted>2021-10-13T13:51:27Z</cp:lastPrinted>
  <dcterms:created xsi:type="dcterms:W3CDTF">2013-12-25T09:34:24Z</dcterms:created>
  <dcterms:modified xsi:type="dcterms:W3CDTF">2023-11-06T09:20:12Z</dcterms:modified>
</cp:coreProperties>
</file>