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変形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サイズ以内（ハーフカット加工）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ハーフカット加工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456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ドット糊タイプの貼ってはがせるウォールステッカーです。ハーフカット加工を入れてお好きな形状のステッカーを作成できます。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ハーフカット加工は１シートにつき１絵柄となります。複数絵柄でハーフカット加工をご希望の場合は別途お見積もりとなります。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複雑な形状の場合はカット加工が出来ない場合がございます。入稿前または入稿時にカット加工の不可を確認させて頂きます。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細かい線、狭い間隔、鋭角など形状によってはカットできない場合がございます。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322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2023-11-06T09:25:38Z</dcterms:modified>
</cp:coreProperties>
</file>