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ドット糊ウォールステッカー 変形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A1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サイズ以内（ハーフカット加工）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色フルカラー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特色不可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ハーフカット加工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塩ビ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456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ドット糊タイプの貼ってはがせるウォールステッカーです。ハーフカット加工を入れてお好きな形状のステッカーを作成できます。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ハーフカット加工は１シートにつき１絵柄となります。複数絵柄でハーフカット加工をご希望の場合は別途お見積もりとなります。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複雑な形状の場合はカット加工が出来ない場合がございます。入稿前または入稿時にカット加工の不可を確認させて頂きます。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宣伝・広告、ノベルティなどでお使いいただけます。窓ガラスに貼り付けての使用も可能です。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細かい線、狭い間隔、鋭角など形状によってはカットできない場合がございます。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雨や水などがステッカーにかかるとドット糊の隙間に水が入り込み、糊がふやけてステッカーが浮いてきてしまう恐れがあるため、屋外での使用はお控えください。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この商品の色校正及び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袋への封入はお受けしておりません。予めご了承ください。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322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575</cp:revision>
  <cp:lastPrinted>2021-10-13T13:51:27Z</cp:lastPrinted>
  <dcterms:created xsi:type="dcterms:W3CDTF">2013-12-25T09:34:24Z</dcterms:created>
  <dcterms:modified xsi:type="dcterms:W3CDTF">2023-11-06T09:27:04Z</dcterms:modified>
</cp:coreProperties>
</file>