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フチ糊圧着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大判ハガキ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印刷発送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投函目安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7169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本州は発送から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日～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日程度、</a:t>
            </a:r>
            <a:endParaRPr lang="en-US" altLang="ja-JP" sz="1000" b="0" i="0" dirty="0">
              <a:solidFill>
                <a:srgbClr val="222222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その他エリアは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日～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日程度が配達日の目安となります。土日祝の配達はされません。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マーク取得企業がご提供する低価格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印刷発送プランです！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印刷から宛名印字、ゆうメール発送までを極力人の手を介さない生産フローにすることで低価格を実現。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フチ糊圧着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大判ハガキはフチ糊を開けると定型ハガキの８倍の紙面となり、多くの情報を掲載できるのがメリットで、紙面の大きさからインパクトも出せます。</a:t>
            </a:r>
            <a:br>
              <a:rPr lang="ja-JP" altLang="en-US" sz="1000"/>
            </a:b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大判はがきよりも情報量を豊富に掲載でき、お客様の「圧着部分のシールを剥がす」という好奇心をくすぐる為、開封率が高い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といわれています。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C777376-1E3A-58AA-50DA-9B0C7EEAB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34" y="927643"/>
            <a:ext cx="4797998" cy="479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2024-01-24T04:19:04Z</dcterms:modified>
</cp:coreProperties>
</file>