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309" autoAdjust="0"/>
    <p:restoredTop sz="86375" autoAdjust="0"/>
  </p:normalViewPr>
  <p:slideViewPr>
    <p:cSldViewPr snapToObjects="1">
      <p:cViewPr varScale="1">
        <p:scale>
          <a:sx n="106" d="100"/>
          <a:sy n="106" d="100"/>
        </p:scale>
        <p:origin x="256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A3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110,135kg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110,135kg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ポスターはやや小さいサイズのポスターです。店舗の入り口や窓などのちょっとしたスペースで告知を行う際に適しています。オプションで両面テープ貼り加工もあります。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A46F1D24-EA94-9E73-016E-277F8B21A5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708" y="681131"/>
            <a:ext cx="4841418" cy="484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163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2024-04-23T09:49:37Z</dcterms:modified>
</cp:coreProperties>
</file>