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309" autoAdjust="0"/>
    <p:restoredTop sz="86375" autoAdjust="0"/>
  </p:normalViewPr>
  <p:slideViewPr>
    <p:cSldViewPr snapToObjects="1">
      <p:cViewPr varScale="1">
        <p:scale>
          <a:sx n="106" d="100"/>
          <a:sy n="106" d="100"/>
        </p:scale>
        <p:origin x="256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110,135kg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110,135kg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ポスターは一番よく使われるサイズのポスターです。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オプションで両面テープ貼り加工もあります。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C70C759F-4504-A090-F4D7-A0155279FE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251" y="693356"/>
            <a:ext cx="4846067" cy="484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146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2024-04-23T09:50:56Z</dcterms:modified>
</cp:coreProperties>
</file>