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2" autoAdjust="0"/>
    <p:restoredTop sz="86375" autoAdjust="0"/>
  </p:normalViewPr>
  <p:slideViewPr>
    <p:cSldViewPr snapToObjects="1">
      <p:cViewPr varScale="1">
        <p:scale>
          <a:sx n="106" d="100"/>
          <a:sy n="106" d="100"/>
        </p:scale>
        <p:origin x="464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A1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A1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110,135kg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110,135kg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ポスターは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倍の大きさのポスターです。大きな紙面でインパクトの強いポスターが作成できます。オプションで両面テープ貼り加工もあります。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3068E470-1A89-2B0F-2C0F-383FC661E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874" y="768426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160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2024-04-23T09:31:08Z</dcterms:modified>
</cp:coreProperties>
</file>